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1" r:id="rId3"/>
    <p:sldId id="313" r:id="rId4"/>
    <p:sldId id="329" r:id="rId5"/>
    <p:sldId id="330" r:id="rId6"/>
    <p:sldId id="331" r:id="rId7"/>
    <p:sldId id="332" r:id="rId8"/>
    <p:sldId id="333" r:id="rId9"/>
    <p:sldId id="334" r:id="rId10"/>
    <p:sldId id="32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108" y="420"/>
      </p:cViewPr>
      <p:guideLst>
        <p:guide orient="horz" pos="2160"/>
        <p:guide pos="3840"/>
        <p:guide pos="325"/>
        <p:guide pos="7355"/>
        <p:guide orient="horz" pos="346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5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ABD4367-A5DD-4DBB-ACF7-42A677925B27}"/>
              </a:ext>
            </a:extLst>
          </p:cNvPr>
          <p:cNvSpPr/>
          <p:nvPr/>
        </p:nvSpPr>
        <p:spPr>
          <a:xfrm>
            <a:off x="665567" y="1565160"/>
            <a:ext cx="113956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 Sand County Almanac </a:t>
            </a:r>
            <a:endParaRPr lang="zh-CN" altLang="en-US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00E26A-C4E1-4C2F-8A18-5C37758E4E3F}"/>
              </a:ext>
            </a:extLst>
          </p:cNvPr>
          <p:cNvSpPr txBox="1"/>
          <p:nvPr/>
        </p:nvSpPr>
        <p:spPr>
          <a:xfrm>
            <a:off x="665567" y="3261018"/>
            <a:ext cx="501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cs typeface="Segoe UI" panose="020B0502040204020203" pitchFamily="34" charset="0"/>
              </a:rPr>
              <a:t>Group 2 </a:t>
            </a:r>
            <a:r>
              <a:rPr lang="zh-CN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冯柏钧 冯添期 田存鑫</a:t>
            </a:r>
          </a:p>
        </p:txBody>
      </p:sp>
    </p:spTree>
    <p:extLst>
      <p:ext uri="{BB962C8B-B14F-4D97-AF65-F5344CB8AC3E}">
        <p14:creationId xmlns:p14="http://schemas.microsoft.com/office/powerpoint/2010/main" val="4017256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ABD4367-A5DD-4DBB-ACF7-42A677925B27}"/>
              </a:ext>
            </a:extLst>
          </p:cNvPr>
          <p:cNvSpPr/>
          <p:nvPr/>
        </p:nvSpPr>
        <p:spPr>
          <a:xfrm>
            <a:off x="2954338" y="1188899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Thanks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Your listening and watching!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06D0D4DB-5C50-4A70-AB23-33C27BA80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7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B0AF610-85E0-47BE-B603-CD7BE476E8BE}"/>
              </a:ext>
            </a:extLst>
          </p:cNvPr>
          <p:cNvGrpSpPr/>
          <p:nvPr/>
        </p:nvGrpSpPr>
        <p:grpSpPr>
          <a:xfrm>
            <a:off x="432262" y="1765699"/>
            <a:ext cx="11513127" cy="4862870"/>
            <a:chOff x="432262" y="1843303"/>
            <a:chExt cx="11513127" cy="4862870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49D2B872-2C6E-4C1C-8A6C-CA0AA45C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262" y="3750197"/>
              <a:ext cx="11102513" cy="260438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0281AE5-FDA7-41D6-B483-06536F41F973}"/>
                </a:ext>
              </a:extLst>
            </p:cNvPr>
            <p:cNvSpPr/>
            <p:nvPr/>
          </p:nvSpPr>
          <p:spPr>
            <a:xfrm>
              <a:off x="831273" y="3905406"/>
              <a:ext cx="11114116" cy="28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I </a:t>
              </a:r>
              <a:r>
                <a:rPr lang="en-US" altLang="zh-CN" sz="4800" dirty="0">
                  <a:ln w="25400" cmpd="thickThin">
                    <a:noFill/>
                  </a:ln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A Sand County Almanac</a:t>
              </a:r>
            </a:p>
            <a:p>
              <a:pPr algn="ctr"/>
              <a:r>
                <a:rPr lang="en-US" altLang="zh-CN" sz="4800" dirty="0">
                  <a:ln w="25400" cmpd="thickThin">
                    <a:noFill/>
                  </a:ln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January to June </a:t>
              </a:r>
            </a:p>
            <a:p>
              <a:pPr algn="ctr"/>
              <a:r>
                <a:rPr lang="zh-CN" altLang="en-US" sz="3200" dirty="0">
                  <a:ln w="25400" cmpd="thickThin">
                    <a:noFill/>
                  </a:ln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冯柏钧</a:t>
              </a:r>
              <a:endParaRPr lang="zh-CN" altLang="en-US" sz="1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  <a:p>
              <a:pPr algn="ctr"/>
              <a:r>
                <a:rPr lang="en-US" altLang="zh-CN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 </a:t>
              </a:r>
              <a:endParaRPr lang="zh-CN" altLang="en-US" sz="20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35188DF-3DE6-4151-8ADB-5F1A74F9395E}"/>
                </a:ext>
              </a:extLst>
            </p:cNvPr>
            <p:cNvSpPr/>
            <p:nvPr/>
          </p:nvSpPr>
          <p:spPr>
            <a:xfrm>
              <a:off x="4456589" y="1843303"/>
              <a:ext cx="3278823" cy="206210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01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>
            <a:extLst>
              <a:ext uri="{FF2B5EF4-FFF2-40B4-BE49-F238E27FC236}">
                <a16:creationId xmlns:a16="http://schemas.microsoft.com/office/drawing/2014/main" id="{F5BCC79A-4BAD-44FD-9141-0CC7BCB18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4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January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A98373-E402-4103-A74D-C7C3783DF318}"/>
              </a:ext>
            </a:extLst>
          </p:cNvPr>
          <p:cNvSpPr txBox="1"/>
          <p:nvPr/>
        </p:nvSpPr>
        <p:spPr>
          <a:xfrm>
            <a:off x="515937" y="1808163"/>
            <a:ext cx="1116012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Skunk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028" name="Picture 4" descr="https://bkimg.cdn.bcebos.com/pic/b90e7bec54e736d1fed009e39b504fc2d462691e">
            <a:extLst>
              <a:ext uri="{FF2B5EF4-FFF2-40B4-BE49-F238E27FC236}">
                <a16:creationId xmlns:a16="http://schemas.microsoft.com/office/drawing/2014/main" id="{7CBACC5A-D7FC-461D-B235-CEF86581B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662" y="2369855"/>
            <a:ext cx="6113779" cy="38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83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February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A98373-E402-4103-A74D-C7C3783DF318}"/>
              </a:ext>
            </a:extLst>
          </p:cNvPr>
          <p:cNvSpPr txBox="1"/>
          <p:nvPr/>
        </p:nvSpPr>
        <p:spPr>
          <a:xfrm>
            <a:off x="515937" y="1808163"/>
            <a:ext cx="1116012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An oak tree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052" name="Picture 4" descr="https://pics1.baidu.com/feed/d009b3de9c82d158d997363e77aa5bdfbd3e424b.jpeg?token=d9057c50e96b979374f3debe978e81c0">
            <a:extLst>
              <a:ext uri="{FF2B5EF4-FFF2-40B4-BE49-F238E27FC236}">
                <a16:creationId xmlns:a16="http://schemas.microsoft.com/office/drawing/2014/main" id="{AAE1625D-A00B-4101-BBC5-ED7E9C6CA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293655"/>
            <a:ext cx="5629275" cy="435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23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March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A98373-E402-4103-A74D-C7C3783DF318}"/>
              </a:ext>
            </a:extLst>
          </p:cNvPr>
          <p:cNvSpPr txBox="1"/>
          <p:nvPr/>
        </p:nvSpPr>
        <p:spPr>
          <a:xfrm>
            <a:off x="515937" y="1808163"/>
            <a:ext cx="1116012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Geese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078" name="Picture 6" descr="https://img0.baidu.com/it/u=2568932641,1385408431&amp;fm=253&amp;fmt=auto&amp;app=138&amp;f=JPEG?w=500&amp;h=429">
            <a:extLst>
              <a:ext uri="{FF2B5EF4-FFF2-40B4-BE49-F238E27FC236}">
                <a16:creationId xmlns:a16="http://schemas.microsoft.com/office/drawing/2014/main" id="{88F3BECF-4ED9-45FA-A1DF-3937CA98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28" y="2344273"/>
            <a:ext cx="5341346" cy="40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April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A98373-E402-4103-A74D-C7C3783DF318}"/>
              </a:ext>
            </a:extLst>
          </p:cNvPr>
          <p:cNvSpPr txBox="1"/>
          <p:nvPr/>
        </p:nvSpPr>
        <p:spPr>
          <a:xfrm>
            <a:off x="515937" y="1808163"/>
            <a:ext cx="11160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Spring tide</a:t>
            </a: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Draba</a:t>
            </a:r>
            <a:endParaRPr lang="en-US" altLang="zh-CN" sz="24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Bur oak</a:t>
            </a:r>
          </a:p>
        </p:txBody>
      </p:sp>
      <p:pic>
        <p:nvPicPr>
          <p:cNvPr id="7170" name="Picture 2" descr="https://gimg2.baidu.com/image_search/src=http%3A%2F%2Fss2.meipian.me%2Fusers%2F43588075%2F1d31973d4c4a4e2c8939a6f4da1d8d17.jpg%3Fmeipian-raw%2Fbucket%2Fivwen%2Fkey%2FdXNlcnMvNDM1ODgwNzUvMWQzMTk3M2Q0YzRhNGUyYzg5MzlhNmY0ZGExZDhkMTcuanBn%2Fsign%2Facd72a8a03a19fe5b79213dcdf4c50f9.jpg&amp;refer=http%3A%2F%2Fss2.meipian.me&amp;app=2002&amp;size=f9999,10000&amp;q=a80&amp;n=0&amp;g=0n&amp;fmt=auto?sec=1674574524&amp;t=4f7c4a6ef07ebbccaedf3793b60ce982">
            <a:extLst>
              <a:ext uri="{FF2B5EF4-FFF2-40B4-BE49-F238E27FC236}">
                <a16:creationId xmlns:a16="http://schemas.microsoft.com/office/drawing/2014/main" id="{74CD41BC-0AAD-4EE9-AFFE-3B17BA6C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3238"/>
            <a:ext cx="36480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img2.baidu.com/it/u=801989292,309685514&amp;fm=253&amp;fmt=auto&amp;app=138&amp;f=JPEG?w=432&amp;h=650">
            <a:extLst>
              <a:ext uri="{FF2B5EF4-FFF2-40B4-BE49-F238E27FC236}">
                <a16:creationId xmlns:a16="http://schemas.microsoft.com/office/drawing/2014/main" id="{EFE43032-AEFE-48F2-A394-E8A814DBD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267101"/>
            <a:ext cx="2543175" cy="323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img2.baidu.com/it/u=4122471011,3086414701&amp;fm=253&amp;fmt=auto&amp;app=138&amp;f=JPEG?w=600&amp;h=371">
            <a:extLst>
              <a:ext uri="{FF2B5EF4-FFF2-40B4-BE49-F238E27FC236}">
                <a16:creationId xmlns:a16="http://schemas.microsoft.com/office/drawing/2014/main" id="{510E76C4-1C18-45F6-9946-C59468DA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138" y="4147691"/>
            <a:ext cx="36480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7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May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A98373-E402-4103-A74D-C7C3783DF318}"/>
              </a:ext>
            </a:extLst>
          </p:cNvPr>
          <p:cNvSpPr txBox="1"/>
          <p:nvPr/>
        </p:nvSpPr>
        <p:spPr>
          <a:xfrm>
            <a:off x="515937" y="1808163"/>
            <a:ext cx="1116012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Teeter-snipe</a:t>
            </a:r>
          </a:p>
        </p:txBody>
      </p:sp>
      <p:pic>
        <p:nvPicPr>
          <p:cNvPr id="6146" name="Picture 2" descr="https://bkimg.cdn.bcebos.com/pic/b21bb051f819861817d838cf43ed2e738ad4e6da">
            <a:extLst>
              <a:ext uri="{FF2B5EF4-FFF2-40B4-BE49-F238E27FC236}">
                <a16:creationId xmlns:a16="http://schemas.microsoft.com/office/drawing/2014/main" id="{A975D73B-210B-4F5B-81A5-EC23F0E0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2279667"/>
            <a:ext cx="6949100" cy="410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60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June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A98373-E402-4103-A74D-C7C3783DF318}"/>
              </a:ext>
            </a:extLst>
          </p:cNvPr>
          <p:cNvSpPr txBox="1"/>
          <p:nvPr/>
        </p:nvSpPr>
        <p:spPr>
          <a:xfrm>
            <a:off x="515937" y="1808163"/>
            <a:ext cx="1116012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Fishing</a:t>
            </a:r>
          </a:p>
        </p:txBody>
      </p:sp>
      <p:pic>
        <p:nvPicPr>
          <p:cNvPr id="5122" name="Picture 2" descr="https://img0.baidu.com/it/u=1583821216,2646279071&amp;fm=253&amp;fmt=auto&amp;app=138&amp;f=JPEG?w=889&amp;h=500">
            <a:extLst>
              <a:ext uri="{FF2B5EF4-FFF2-40B4-BE49-F238E27FC236}">
                <a16:creationId xmlns:a16="http://schemas.microsoft.com/office/drawing/2014/main" id="{241CBFF1-BEFA-49EB-9B02-3FD106302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754443"/>
            <a:ext cx="6453187" cy="362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34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Brief Summary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A98373-E402-4103-A74D-C7C3783DF318}"/>
              </a:ext>
            </a:extLst>
          </p:cNvPr>
          <p:cNvSpPr txBox="1"/>
          <p:nvPr/>
        </p:nvSpPr>
        <p:spPr>
          <a:xfrm>
            <a:off x="515937" y="1808163"/>
            <a:ext cx="111601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Why to write?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The inspiration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1468461219"/>
      </p:ext>
    </p:extLst>
  </p:cSld>
  <p:clrMapOvr>
    <a:masterClrMapping/>
  </p:clrMapOvr>
</p:sld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Office PowerPoint</Application>
  <PresentationFormat>宽屏</PresentationFormat>
  <Paragraphs>26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Open Sans</vt:lpstr>
      <vt:lpstr>等线</vt:lpstr>
      <vt:lpstr>思源黑体 CN Light</vt:lpstr>
      <vt:lpstr>思源宋体 CN Heavy</vt:lpstr>
      <vt:lpstr>Arial</vt:lpstr>
      <vt:lpstr>Segoe UI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冯柏钧</cp:lastModifiedBy>
  <cp:revision>32</cp:revision>
  <dcterms:created xsi:type="dcterms:W3CDTF">2019-12-18T02:50:45Z</dcterms:created>
  <dcterms:modified xsi:type="dcterms:W3CDTF">2022-12-25T15:39:22Z</dcterms:modified>
</cp:coreProperties>
</file>